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7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9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40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796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53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94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715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775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62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87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6AF0F-51F0-4B0F-BE7C-56B4AFE2FA06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69097-083F-4D63-89E7-91F760B094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61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jRPTyazKd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youtube.com/watch?v=isEnyrd2Moc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B9NBoHrLw" TargetMode="External"/><Relationship Id="rId2" Type="http://schemas.openxmlformats.org/officeDocument/2006/relationships/hyperlink" Target="http://www.youtube.com/watch?v=WzFkhMp7M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www.youtube.com/watch?v=mbUiWMfCiOc" TargetMode="External"/><Relationship Id="rId4" Type="http://schemas.openxmlformats.org/officeDocument/2006/relationships/hyperlink" Target="http://www.youtube.com/watch?v=ab6eaj4fdM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NGbV8h7ESc" TargetMode="External"/><Relationship Id="rId2" Type="http://schemas.openxmlformats.org/officeDocument/2006/relationships/hyperlink" Target="http://www.youtube.com/watch?v=DcsirofJrl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youtube.com/watch?v=z1y8UdsNPI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youtube.com/watch?v=gSysyxeAIn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pDd7pQRKHI" TargetMode="External"/><Relationship Id="rId2" Type="http://schemas.openxmlformats.org/officeDocument/2006/relationships/hyperlink" Target="http://www.youtube.com/watch?v=xujvIs0DhJ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nH1DwQP2Xs" TargetMode="External"/><Relationship Id="rId2" Type="http://schemas.openxmlformats.org/officeDocument/2006/relationships/hyperlink" Target="http://www.youtube.com/watch?v=wj0I8xVTV18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s://www.youtube.com/watch?v=4RqULCcSpto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s://www.youtube.com/watch?v=9pIy__iR1_o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dvdJ--DV0U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il_fi" descr="tumblr_kxgzj48kJM1qayjw4o1_5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838200"/>
            <a:ext cx="41036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00400" y="228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</a:rPr>
              <a:t>Audrey </a:t>
            </a:r>
            <a:r>
              <a:rPr lang="en-US" altLang="en-US" sz="3200" dirty="0" err="1">
                <a:solidFill>
                  <a:srgbClr val="FF0000"/>
                </a:solidFill>
              </a:rPr>
              <a:t>Tautou</a:t>
            </a:r>
            <a:r>
              <a:rPr lang="en-US" altLang="en-US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2133600" y="1524001"/>
            <a:ext cx="3200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fr-FR" altLang="en-US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838200"/>
            <a:ext cx="7239000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endParaRPr lang="en-US" sz="4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petite</a:t>
            </a: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41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ans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la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</a:t>
            </a: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bruns</a:t>
            </a:r>
            <a:endParaRPr lang="en-US" sz="44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noirs</a:t>
            </a: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mince</a:t>
            </a:r>
          </a:p>
          <a:p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4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4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mignonne</a:t>
            </a:r>
            <a:r>
              <a:rPr lang="en-US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0" y="5867400"/>
            <a:ext cx="6400800" cy="685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altLang="en-US" sz="2000" dirty="0" smtClean="0">
                <a:hlinkClick r:id="rId3"/>
              </a:rPr>
              <a:t>https://www.youtube.com/watch?v=ZjRPTyazKds</a:t>
            </a:r>
            <a:endParaRPr lang="fr-FR" altLang="en-US" sz="2000" dirty="0" smtClean="0"/>
          </a:p>
          <a:p>
            <a:pPr algn="l"/>
            <a:r>
              <a:rPr lang="fr-FR" altLang="en-US" sz="2000" dirty="0" smtClean="0">
                <a:hlinkClick r:id="rId4"/>
              </a:rPr>
              <a:t>https://www.youtube.com/watch?v=isEnyrd2Moc</a:t>
            </a:r>
            <a:endParaRPr lang="fr-FR" altLang="en-US" sz="2000" dirty="0" smtClean="0"/>
          </a:p>
          <a:p>
            <a:pPr algn="l"/>
            <a:endParaRPr lang="fr-F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10774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0"/>
            <a:ext cx="11277600" cy="1325563"/>
          </a:xfrm>
        </p:spPr>
        <p:txBody>
          <a:bodyPr>
            <a:normAutofit/>
          </a:bodyPr>
          <a:lstStyle/>
          <a:p>
            <a:r>
              <a:rPr lang="en-US" altLang="en-US" sz="3600" dirty="0" smtClean="0">
                <a:solidFill>
                  <a:srgbClr val="FF6161"/>
                </a:solidFill>
              </a:rPr>
              <a:t>Edith </a:t>
            </a:r>
            <a:r>
              <a:rPr lang="en-US" altLang="en-US" sz="3600" dirty="0" smtClean="0">
                <a:solidFill>
                  <a:srgbClr val="FF6161"/>
                </a:solidFill>
              </a:rPr>
              <a:t>Piaf                                                        François Hollande</a:t>
            </a:r>
            <a:endParaRPr lang="en-US" altLang="en-US" sz="3600" dirty="0">
              <a:solidFill>
                <a:srgbClr val="FF616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1056481"/>
            <a:ext cx="5715000" cy="57150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1575" y="1209674"/>
            <a:ext cx="427990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2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5088"/>
            <a:ext cx="10515600" cy="687388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Gérard Depardieu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62775" y="5038725"/>
            <a:ext cx="4657725" cy="1420754"/>
          </a:xfrm>
        </p:spPr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r-FR" altLang="en-US" sz="1600" dirty="0">
                <a:hlinkClick r:id="rId2"/>
              </a:rPr>
              <a:t>http://www.youtube.com/watch?v=WzFkhMp7MOs</a:t>
            </a:r>
            <a:endParaRPr lang="fr-FR" altLang="en-US" sz="1600" dirty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3"/>
              </a:rPr>
              <a:t>http://</a:t>
            </a:r>
            <a:r>
              <a:rPr lang="fr-FR" altLang="en-US" sz="1600" dirty="0" smtClean="0">
                <a:hlinkClick r:id="rId3"/>
              </a:rPr>
              <a:t>www.youtube.com/watch?v=JkB9NBoHrLw</a:t>
            </a:r>
            <a:endParaRPr lang="fr-FR" altLang="en-US" sz="1600" dirty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4"/>
              </a:rPr>
              <a:t>http://</a:t>
            </a:r>
            <a:r>
              <a:rPr lang="fr-FR" altLang="en-US" sz="1600" dirty="0" smtClean="0">
                <a:hlinkClick r:id="rId4"/>
              </a:rPr>
              <a:t>www.youtube.com/watch?v=ab6eaj4fdMA</a:t>
            </a:r>
            <a:endParaRPr lang="fr-FR" altLang="en-US" sz="1600" dirty="0" smtClean="0"/>
          </a:p>
          <a:p>
            <a:pPr>
              <a:lnSpc>
                <a:spcPct val="80000"/>
              </a:lnSpc>
            </a:pPr>
            <a:r>
              <a:rPr lang="fr-FR" altLang="en-US" sz="1600" dirty="0">
                <a:hlinkClick r:id="rId5"/>
              </a:rPr>
              <a:t>https://</a:t>
            </a:r>
            <a:r>
              <a:rPr lang="fr-FR" altLang="en-US" sz="1600" dirty="0" smtClean="0">
                <a:hlinkClick r:id="rId5"/>
              </a:rPr>
              <a:t>www.youtube.com/watch?v=mbUiWMfCiOc</a:t>
            </a:r>
            <a:endParaRPr lang="fr-FR" altLang="en-US" sz="1600" dirty="0" smtClean="0"/>
          </a:p>
          <a:p>
            <a:pPr>
              <a:lnSpc>
                <a:spcPct val="80000"/>
              </a:lnSpc>
            </a:pPr>
            <a:endParaRPr lang="fr-FR" altLang="en-US" sz="1600" dirty="0" smtClean="0"/>
          </a:p>
          <a:p>
            <a:pPr>
              <a:lnSpc>
                <a:spcPct val="80000"/>
              </a:lnSpc>
            </a:pPr>
            <a:endParaRPr lang="fr-FR" altLang="en-US" sz="1600" dirty="0"/>
          </a:p>
        </p:txBody>
      </p:sp>
      <p:pic>
        <p:nvPicPr>
          <p:cNvPr id="3076" name="il_fi" descr="gerard_depardieu_top_referenc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219200"/>
            <a:ext cx="4724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2950" y="1390650"/>
            <a:ext cx="4324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" y="752476"/>
            <a:ext cx="481012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acteur</a:t>
            </a:r>
            <a:endParaRPr lang="en-US" sz="3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a les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blonds</a:t>
            </a: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a un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gros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nez</a:t>
            </a:r>
            <a:endParaRPr lang="en-US" sz="3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a 67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ans</a:t>
            </a:r>
            <a:endParaRPr lang="en-US" sz="3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vieux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grand</a:t>
            </a: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moche</a:t>
            </a:r>
            <a:endParaRPr lang="en-US" sz="36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corpulent</a:t>
            </a:r>
          </a:p>
          <a:p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6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6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sociable </a:t>
            </a:r>
            <a:endParaRPr lang="en-US" sz="36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3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17488" y="0"/>
            <a:ext cx="4571631" cy="1143000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Jean Reno 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62549" y="5547797"/>
            <a:ext cx="6677025" cy="1182689"/>
          </a:xfrm>
        </p:spPr>
        <p:txBody>
          <a:bodyPr>
            <a:normAutofit fontScale="92500"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www.youtube.com/watch?v=DcsirofJrlM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www.youtube.com/watch?v=ZNGbV8h7ESc</a:t>
            </a:r>
            <a:endParaRPr lang="fr-FR" altLang="en-US" sz="2400" dirty="0" smtClean="0"/>
          </a:p>
          <a:p>
            <a:r>
              <a:rPr lang="fr-FR" altLang="en-US" sz="2400" dirty="0">
                <a:hlinkClick r:id="rId4"/>
              </a:rPr>
              <a:t>https://</a:t>
            </a:r>
            <a:r>
              <a:rPr lang="fr-FR" altLang="en-US" sz="2400" dirty="0" smtClean="0">
                <a:hlinkClick r:id="rId4"/>
              </a:rPr>
              <a:t>www.youtube.com/watch?v=z1y8UdsNPI8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4100" name="il_fi" descr="Jean_Reno_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848" y="1143000"/>
            <a:ext cx="5181600" cy="387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81000" y="123825"/>
            <a:ext cx="56483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acteur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chauve</a:t>
            </a:r>
            <a:endParaRPr lang="en-US" sz="3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grand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toujours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vivant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a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barbe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a 68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ans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moche</a:t>
            </a:r>
            <a:endParaRPr lang="en-US" sz="32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Il  a les </a:t>
            </a:r>
            <a:r>
              <a:rPr lang="en-US" sz="32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32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verts</a:t>
            </a:r>
          </a:p>
          <a:p>
            <a:endParaRPr lang="en-US" sz="32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11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-254764"/>
            <a:ext cx="10515600" cy="1325563"/>
          </a:xfrm>
        </p:spPr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Brigitte Bardot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0" y="6241227"/>
            <a:ext cx="6477000" cy="476249"/>
          </a:xfrm>
        </p:spPr>
        <p:txBody>
          <a:bodyPr/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www.youtube.com/watch?v=gSysyxeAInI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1026" name="Picture 2" descr="http://img.over-blog.com/630x470-000000/4/18/24/38/BRIGITTE-BARDOT/Chignon--Sam-Levin-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7162"/>
            <a:ext cx="6000750" cy="447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8625" y="610136"/>
            <a:ext cx="5000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1950" y="876300"/>
            <a:ext cx="540067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un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endParaRPr lang="en-US" sz="4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82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ans</a:t>
            </a:r>
            <a:endParaRPr lang="en-US" sz="4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blonds</a:t>
            </a:r>
            <a:b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vieille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</a:t>
            </a: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de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taille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moyenne</a:t>
            </a:r>
            <a:endParaRPr lang="en-US" sz="4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canon</a:t>
            </a: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marron</a:t>
            </a: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frange</a:t>
            </a:r>
            <a:endParaRPr lang="en-US" sz="4000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</a:t>
            </a:r>
            <a:r>
              <a:rPr lang="en-US" sz="4000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sz="4000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svelte </a:t>
            </a:r>
            <a:endParaRPr lang="en-US" sz="40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54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791075" y="1870868"/>
            <a:ext cx="73152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 smtClean="0">
                <a:solidFill>
                  <a:srgbClr val="FF0000"/>
                </a:solidFill>
              </a:rPr>
              <a:t>Marion </a:t>
            </a:r>
            <a:r>
              <a:rPr lang="en-US" altLang="en-US" dirty="0" err="1" smtClean="0">
                <a:solidFill>
                  <a:srgbClr val="FF0000"/>
                </a:solidFill>
              </a:rPr>
              <a:t>Cotillard</a:t>
            </a:r>
            <a:r>
              <a:rPr lang="en-US" altLang="en-US" dirty="0" smtClean="0">
                <a:solidFill>
                  <a:srgbClr val="FF0000"/>
                </a:solidFill>
              </a:rPr>
              <a:t/>
            </a:r>
            <a:br>
              <a:rPr lang="en-US" altLang="en-US" dirty="0" smtClean="0">
                <a:solidFill>
                  <a:srgbClr val="FF0000"/>
                </a:solidFill>
              </a:rPr>
            </a:b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C’est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une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actrice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yeux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bleus</a:t>
            </a:r>
            <a:b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canon</a:t>
            </a:r>
            <a:b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les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cheveux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châtains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foncé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/>
            </a:r>
            <a:b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est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mignonne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. </a:t>
            </a:r>
            <a:b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la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peau</a:t>
            </a: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 blanche</a:t>
            </a:r>
            <a:b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</a:br>
            <a:r>
              <a:rPr lang="en-US" alt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Elle a 41 </a:t>
            </a:r>
            <a:r>
              <a:rPr lang="en-US" alt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ans</a:t>
            </a:r>
            <a:r>
              <a:rPr lang="en-US" altLang="en-US" dirty="0">
                <a:solidFill>
                  <a:srgbClr val="FF0000"/>
                </a:solidFill>
              </a:rPr>
              <a:t/>
            </a:r>
            <a:br>
              <a:rPr lang="en-US" altLang="en-US" dirty="0">
                <a:solidFill>
                  <a:srgbClr val="FF0000"/>
                </a:solidFill>
              </a:rPr>
            </a:br>
            <a:r>
              <a:rPr lang="en-US" altLang="en-US" dirty="0" smtClean="0">
                <a:solidFill>
                  <a:srgbClr val="FF0000"/>
                </a:solidFill>
              </a:rPr>
              <a:t>                                                                         </a:t>
            </a:r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5867399"/>
            <a:ext cx="8229600" cy="828675"/>
          </a:xfrm>
        </p:spPr>
        <p:txBody>
          <a:bodyPr>
            <a:normAutofit lnSpcReduction="10000"/>
          </a:bodyPr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www.youtube.com/watch?v=xujvIs0DhJU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www.youtube.com/watch?v=KpDd7pQRKHI</a:t>
            </a:r>
            <a:endParaRPr lang="fr-FR" altLang="en-US" sz="2400" dirty="0" smtClean="0"/>
          </a:p>
          <a:p>
            <a:endParaRPr lang="fr-FR" altLang="en-US" sz="2400" dirty="0"/>
          </a:p>
        </p:txBody>
      </p:sp>
      <p:pic>
        <p:nvPicPr>
          <p:cNvPr id="9220" name="il_fi" descr="Marion-Cotilla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6" y="95250"/>
            <a:ext cx="404812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thumbnai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4600" y="4688826"/>
            <a:ext cx="1743075" cy="1778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0518689" y="6397108"/>
            <a:ext cx="11272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dirty="0">
                <a:solidFill>
                  <a:srgbClr val="FF0000"/>
                </a:solidFill>
              </a:rPr>
              <a:t>Edith </a:t>
            </a:r>
            <a:r>
              <a:rPr lang="en-US" altLang="en-US" dirty="0" err="1">
                <a:solidFill>
                  <a:srgbClr val="FF0000"/>
                </a:solidFill>
              </a:rPr>
              <a:t>piaf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105525" y="32289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08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0" y="274638"/>
            <a:ext cx="4495800" cy="1143000"/>
          </a:xfrm>
        </p:spPr>
        <p:txBody>
          <a:bodyPr/>
          <a:lstStyle/>
          <a:p>
            <a:pPr algn="r"/>
            <a:r>
              <a:rPr lang="en-US" altLang="en-US" sz="4000" dirty="0">
                <a:solidFill>
                  <a:srgbClr val="FF0000"/>
                </a:solidFill>
              </a:rPr>
              <a:t>Sophie Marceau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4950" y="1447801"/>
            <a:ext cx="6877050" cy="5135563"/>
          </a:xfrm>
        </p:spPr>
        <p:txBody>
          <a:bodyPr/>
          <a:lstStyle/>
          <a:p>
            <a:r>
              <a:rPr lang="fr-FR" altLang="en-US" sz="2400" dirty="0">
                <a:hlinkClick r:id="rId2"/>
              </a:rPr>
              <a:t>http://</a:t>
            </a:r>
            <a:r>
              <a:rPr lang="fr-FR" altLang="en-US" sz="2400" dirty="0" smtClean="0">
                <a:hlinkClick r:id="rId2"/>
              </a:rPr>
              <a:t>www.youtube.com/watch?v=wj0I8xVTV18</a:t>
            </a:r>
            <a:endParaRPr lang="fr-FR" altLang="en-US" sz="2400" dirty="0" smtClean="0"/>
          </a:p>
          <a:p>
            <a:r>
              <a:rPr lang="fr-FR" altLang="en-US" sz="2400" dirty="0">
                <a:hlinkClick r:id="rId3"/>
              </a:rPr>
              <a:t>https://</a:t>
            </a:r>
            <a:r>
              <a:rPr lang="fr-FR" altLang="en-US" sz="2400" dirty="0" smtClean="0">
                <a:hlinkClick r:id="rId3"/>
              </a:rPr>
              <a:t>www.youtube.com/watch?v=9nH1DwQP2Xs</a:t>
            </a:r>
            <a:endParaRPr lang="fr-FR" altLang="en-US" sz="2400" dirty="0" smtClean="0"/>
          </a:p>
          <a:p>
            <a:r>
              <a:rPr lang="fr-FR" altLang="en-US" sz="2400" dirty="0">
                <a:hlinkClick r:id="rId4"/>
              </a:rPr>
              <a:t>https://</a:t>
            </a:r>
            <a:r>
              <a:rPr lang="fr-FR" altLang="en-US" sz="2400" dirty="0" smtClean="0">
                <a:hlinkClick r:id="rId4"/>
              </a:rPr>
              <a:t>www.youtube.com/watch?v=4RqULCcSpto</a:t>
            </a:r>
            <a:endParaRPr lang="fr-FR" altLang="en-US" sz="2400" dirty="0" smtClean="0"/>
          </a:p>
          <a:p>
            <a:endParaRPr lang="fr-FR" altLang="en-US" sz="2400" dirty="0"/>
          </a:p>
          <a:p>
            <a:r>
              <a:rPr lang="fr-FR" altLang="en-US" sz="2400" dirty="0" smtClean="0"/>
              <a:t>Elle est grande</a:t>
            </a:r>
          </a:p>
          <a:p>
            <a:r>
              <a:rPr lang="fr-FR" altLang="en-US" sz="2400" dirty="0" smtClean="0"/>
              <a:t>C’est une actrice</a:t>
            </a:r>
          </a:p>
          <a:p>
            <a:r>
              <a:rPr lang="fr-FR" altLang="en-US" sz="2400" dirty="0" smtClean="0"/>
              <a:t>Elle a 4 9 ans</a:t>
            </a:r>
          </a:p>
          <a:p>
            <a:r>
              <a:rPr lang="fr-FR" altLang="en-US" sz="2400" dirty="0" smtClean="0"/>
              <a:t>Elle  a des mèches</a:t>
            </a:r>
            <a:br>
              <a:rPr lang="fr-FR" altLang="en-US" sz="2400" dirty="0" smtClean="0"/>
            </a:br>
            <a:r>
              <a:rPr lang="fr-FR" altLang="en-US" sz="2400" dirty="0" smtClean="0"/>
              <a:t>elle  a les cheveux</a:t>
            </a:r>
            <a:r>
              <a:rPr lang="fr-FR" altLang="en-US" sz="2400" dirty="0"/>
              <a:t> </a:t>
            </a:r>
            <a:r>
              <a:rPr lang="fr-FR" altLang="en-US" sz="2400" dirty="0" smtClean="0"/>
              <a:t>longs</a:t>
            </a:r>
          </a:p>
          <a:p>
            <a:r>
              <a:rPr lang="fr-FR" altLang="en-US" sz="2400" dirty="0" smtClean="0"/>
              <a:t>Elle a les cheveux  dégradés</a:t>
            </a:r>
          </a:p>
          <a:p>
            <a:r>
              <a:rPr lang="fr-FR" altLang="en-US" sz="2400" dirty="0" smtClean="0"/>
              <a:t>Elle a une frange </a:t>
            </a:r>
          </a:p>
          <a:p>
            <a:endParaRPr lang="fr-FR" altLang="en-US" sz="2400" dirty="0"/>
          </a:p>
        </p:txBody>
      </p:sp>
      <p:pic>
        <p:nvPicPr>
          <p:cNvPr id="14340" name="Picture 4" descr="f9004f3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990600"/>
            <a:ext cx="33909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725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dirty="0">
                <a:solidFill>
                  <a:srgbClr val="FF0000"/>
                </a:solidFill>
              </a:rPr>
              <a:t>Monica </a:t>
            </a:r>
            <a:r>
              <a:rPr lang="en-US" altLang="en-US" sz="4000" dirty="0" err="1">
                <a:solidFill>
                  <a:srgbClr val="FF0000"/>
                </a:solidFill>
              </a:rPr>
              <a:t>Belluci</a:t>
            </a:r>
            <a:r>
              <a:rPr lang="en-US" altLang="en-US" sz="4000" dirty="0">
                <a:solidFill>
                  <a:srgbClr val="FF0000"/>
                </a:solidFill>
              </a:rPr>
              <a:t> et Vincent Cassel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77025" y="1309689"/>
            <a:ext cx="5219700" cy="4862511"/>
          </a:xfrm>
        </p:spPr>
        <p:txBody>
          <a:bodyPr>
            <a:normAutofit fontScale="77500" lnSpcReduction="20000"/>
          </a:bodyPr>
          <a:lstStyle/>
          <a:p>
            <a:r>
              <a:rPr lang="fr-FR" altLang="en-US" sz="2400" dirty="0">
                <a:hlinkClick r:id="rId2"/>
              </a:rPr>
              <a:t>https://www.youtube.com/watch?v=9pIy__</a:t>
            </a:r>
            <a:r>
              <a:rPr lang="fr-FR" altLang="en-US" sz="2400" dirty="0" smtClean="0">
                <a:hlinkClick r:id="rId2"/>
              </a:rPr>
              <a:t>iR1_o</a:t>
            </a:r>
            <a:endParaRPr lang="fr-FR" altLang="en-US" sz="35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endParaRPr lang="fr-FR" altLang="en-US" sz="35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C’est une actrice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C’est un acteur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Elle est belle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Il n’est pas beau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Ils sont grands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Elle a un chignon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Il a les cheveux sel et poivre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Il a les yeux bleus</a:t>
            </a:r>
          </a:p>
          <a:p>
            <a:r>
              <a:rPr lang="fr-FR" altLang="en-US" sz="35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Elle a les yeux noirs</a:t>
            </a:r>
          </a:p>
          <a:p>
            <a:endParaRPr lang="fr-FR" altLang="en-US" sz="2400" dirty="0"/>
          </a:p>
        </p:txBody>
      </p:sp>
      <p:pic>
        <p:nvPicPr>
          <p:cNvPr id="17412" name="il_fi" descr="monica_bellucci_et_vincent_cassel_inverses_refer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1300163"/>
            <a:ext cx="5486400" cy="3805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86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FF0000"/>
                </a:solidFill>
              </a:rPr>
              <a:t>Omar </a:t>
            </a:r>
            <a:r>
              <a:rPr lang="en-US" altLang="en-US" dirty="0" err="1">
                <a:solidFill>
                  <a:srgbClr val="FF0000"/>
                </a:solidFill>
              </a:rPr>
              <a:t>Sy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91199" y="1371601"/>
            <a:ext cx="5495925" cy="5211763"/>
          </a:xfrm>
        </p:spPr>
        <p:txBody>
          <a:bodyPr/>
          <a:lstStyle/>
          <a:p>
            <a:r>
              <a:rPr lang="fr-FR" altLang="en-US" sz="1800" dirty="0">
                <a:hlinkClick r:id="rId2"/>
              </a:rPr>
              <a:t>http://www.youtube.com/watch?v=dvdJ--DV0Uo</a:t>
            </a:r>
            <a:endParaRPr lang="fr-FR" altLang="en-US" sz="1800" dirty="0"/>
          </a:p>
          <a:p>
            <a:endParaRPr lang="fr-FR" altLang="en-US" sz="1800" dirty="0"/>
          </a:p>
        </p:txBody>
      </p:sp>
      <p:pic>
        <p:nvPicPr>
          <p:cNvPr id="18436" name="yui_3_5_1_7_1348242714302_1708" descr="omar-s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524001"/>
            <a:ext cx="3657600" cy="401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892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Vanessa Paradis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5" y="1830387"/>
            <a:ext cx="8382000" cy="4351338"/>
          </a:xfrm>
        </p:spPr>
        <p:txBody>
          <a:bodyPr>
            <a:normAutofit/>
          </a:bodyPr>
          <a:lstStyle/>
          <a:p>
            <a:r>
              <a:rPr lang="en-US" sz="1800" dirty="0"/>
              <a:t>https://www.youtube.com/watch?v=6doVDZGVP6k</a:t>
            </a:r>
          </a:p>
          <a:p>
            <a:r>
              <a:rPr lang="en-US" sz="1800" dirty="0" smtClean="0"/>
              <a:t>https</a:t>
            </a:r>
            <a:r>
              <a:rPr lang="en-US" sz="1800" dirty="0"/>
              <a:t>://www.youtube.com/watch?v=IKxMTFvo_0s</a:t>
            </a:r>
          </a:p>
          <a:p>
            <a:r>
              <a:rPr lang="en-US" sz="1800" dirty="0" smtClean="0"/>
              <a:t>https</a:t>
            </a:r>
            <a:r>
              <a:rPr lang="en-US" sz="1800" dirty="0"/>
              <a:t>://www.youtube.com/watch?v=t3PuZo8qLxo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6268" y="504824"/>
            <a:ext cx="3606701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3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237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Gérard Depardieu </vt:lpstr>
      <vt:lpstr>Jean Reno  </vt:lpstr>
      <vt:lpstr>Brigitte Bardot </vt:lpstr>
      <vt:lpstr>Marion Cotillard C’est une actrice Elle a les yeux bleus elle est canon Elle a les cheveux châtains foncé elle est mignonne.  Elle a la peau blanche Elle a 41 ans                                                                          </vt:lpstr>
      <vt:lpstr>Sophie Marceau </vt:lpstr>
      <vt:lpstr>Monica Belluci et Vincent Cassel </vt:lpstr>
      <vt:lpstr>Omar Sy </vt:lpstr>
      <vt:lpstr>Vanessa Paradis</vt:lpstr>
      <vt:lpstr>Edith Piaf                                                        François Hollande</vt:lpstr>
    </vt:vector>
  </TitlesOfParts>
  <Company>Amphitheater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Estey, Clara</dc:creator>
  <cp:lastModifiedBy>Estey, Clara</cp:lastModifiedBy>
  <cp:revision>13</cp:revision>
  <dcterms:created xsi:type="dcterms:W3CDTF">2016-10-25T19:38:06Z</dcterms:created>
  <dcterms:modified xsi:type="dcterms:W3CDTF">2016-10-31T15:59:55Z</dcterms:modified>
</cp:coreProperties>
</file>